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2" r:id="rId4"/>
    <p:sldId id="263" r:id="rId5"/>
    <p:sldId id="259" r:id="rId6"/>
    <p:sldId id="265" r:id="rId7"/>
    <p:sldId id="266" r:id="rId8"/>
    <p:sldId id="260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5093DF-2A46-4A2F-A293-A1894B542F14}" v="268" dt="2022-06-21T15:17:18.832"/>
    <p1510:client id="{6DE75232-D5B1-40E9-8FCC-A6A8603593D7}" v="212" dt="2022-06-21T15:01:15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9" d="100"/>
          <a:sy n="49" d="100"/>
        </p:scale>
        <p:origin x="299" y="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54D5AA-D3CE-208B-9D07-1B7BC744D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51AF319-4382-4E80-44F4-A66AD65DA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5EF654-03C7-C75C-861A-E49B63FDF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8803-0BBC-4C0A-B08B-5CDD2257BE90}" type="datetimeFigureOut">
              <a:rPr lang="nl-NL" smtClean="0"/>
              <a:t>29-6-2022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C3EEFB-F101-82C9-6F04-675ED0DA9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E749C3-ADA3-E40A-B4CE-9609919D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B00C-4B67-45E4-A9A3-E103E43DB9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35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0803D2-AB66-7380-DF59-2E1C337F1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8FEDA6E-EAA5-D26A-5D5F-DA7D44055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09BF8F-D366-99EB-3D1B-36E35EA00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8803-0BBC-4C0A-B08B-5CDD2257BE90}" type="datetimeFigureOut">
              <a:rPr lang="nl-NL" smtClean="0"/>
              <a:t>29-6-2022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72C3F0-FD5F-6DFA-8401-08B21C16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B423D2-04ED-CD18-31A5-D739AA18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B00C-4B67-45E4-A9A3-E103E43DB9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31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F68F685-B23D-8D0C-179A-7D3AE9524C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BE70918-C75B-E75B-A1F2-3F50ABE3D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1F20BC-DB8E-CB06-763F-4563826CE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8803-0BBC-4C0A-B08B-5CDD2257BE90}" type="datetimeFigureOut">
              <a:rPr lang="nl-NL" smtClean="0"/>
              <a:t>29-6-2022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A6C2DD-5FC4-C296-96A4-418AAA7CD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3FD6E4-2C2C-0B7F-1C46-1805F2E6B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B00C-4B67-45E4-A9A3-E103E43DB9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606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1C0F8-D96C-29F6-5CB2-6220081F7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6604CC-13F8-1465-A76D-8B5BE5FD3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BC2AEE-D12B-CD29-3FC2-D6083FE7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8803-0BBC-4C0A-B08B-5CDD2257BE90}" type="datetimeFigureOut">
              <a:rPr lang="nl-NL" smtClean="0"/>
              <a:t>29-6-2022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E7297E-EFA3-03FC-5BA6-E0144196F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C8E8FC-FA41-50BC-C9F3-6EC208131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B00C-4B67-45E4-A9A3-E103E43DB9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247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EB679-8564-5755-EB78-41F65FB0F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0212ED-FE86-2C44-2A0E-E6B4E65CA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E43E5A-263D-4FD4-A665-DE94EAF79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8803-0BBC-4C0A-B08B-5CDD2257BE90}" type="datetimeFigureOut">
              <a:rPr lang="nl-NL" smtClean="0"/>
              <a:t>29-6-2022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88DC89-CF32-398D-2FB2-832D7BB8F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60B1F1-D78A-262A-11E5-EA20E3542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B00C-4B67-45E4-A9A3-E103E43DB9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322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A7CB2-F177-9AC8-6AEF-DA93E392D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B27578-5626-7000-8027-161FCC461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23F79FA-B78B-4A6E-7AE1-8FF66D727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8F93520-F4C9-1634-136E-E9E720E11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8803-0BBC-4C0A-B08B-5CDD2257BE90}" type="datetimeFigureOut">
              <a:rPr lang="nl-NL" smtClean="0"/>
              <a:t>29-6-2022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E044CB0-725F-9892-E6A4-F4F7DB2A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552B0D8-5CFC-397B-029C-A4D41DC21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B00C-4B67-45E4-A9A3-E103E43DB9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937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76877-21DE-BC81-4462-F72A76A43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7D3A05-1E3D-3897-C19A-2894E573E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65A080F-63A2-56E5-C9CE-8359F8479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A85B398-723D-91BC-D340-237BD3B11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AF292F7-321F-F809-548D-D25E8A4C99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CE97433-1957-4FF8-620C-683182909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8803-0BBC-4C0A-B08B-5CDD2257BE90}" type="datetimeFigureOut">
              <a:rPr lang="nl-NL" smtClean="0"/>
              <a:t>29-6-2022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822ACF1-02A6-9E84-03A3-18F85FD62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EA773D7-8059-48D3-3CD6-34E00E2E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B00C-4B67-45E4-A9A3-E103E43DB9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989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34B435-6B0D-DFDC-479E-F45BDAA78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6E6ECAA-5794-25F3-1A04-D0CDE9FD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8803-0BBC-4C0A-B08B-5CDD2257BE90}" type="datetimeFigureOut">
              <a:rPr lang="nl-NL" smtClean="0"/>
              <a:t>29-6-2022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949F5EA-66D6-E59C-17DE-9DD52B272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837FF05-3779-175D-0762-199957E91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B00C-4B67-45E4-A9A3-E103E43DB9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661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B3DB908-74F1-7A48-1523-085934A59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8803-0BBC-4C0A-B08B-5CDD2257BE90}" type="datetimeFigureOut">
              <a:rPr lang="nl-NL" smtClean="0"/>
              <a:t>29-6-2022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67A06D7-C35B-2CFA-26C3-4D6BE4BFE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BA9EDE-DCE1-C25F-4663-62B9DF394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B00C-4B67-45E4-A9A3-E103E43DB9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378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2B6D0-FB98-A7DA-6911-544D7FA35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9DE29C-10FF-1DA9-F1F9-CF33C7CBF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58EF588-7889-91FD-C15C-355AB1065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2C27EEE-359A-1400-E388-9DFB9A674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8803-0BBC-4C0A-B08B-5CDD2257BE90}" type="datetimeFigureOut">
              <a:rPr lang="nl-NL" smtClean="0"/>
              <a:t>29-6-2022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D5B211-71DF-6832-1A71-4EC11DA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47C982F-F98A-510F-6D40-7ED8796A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B00C-4B67-45E4-A9A3-E103E43DB9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22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41164-39B3-C270-2EF6-504DE6754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F4BF282-98D2-4FDD-96E1-15E94ABBD4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D2F5AAA-578E-2D1A-39F0-86B1C284E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18E1894-F491-C17E-52D1-04463D835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8803-0BBC-4C0A-B08B-5CDD2257BE90}" type="datetimeFigureOut">
              <a:rPr lang="nl-NL" smtClean="0"/>
              <a:t>29-6-2022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E0D216-5382-B416-C981-211C18B7E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98CF82-A4EF-1993-5B23-B5B95E03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B00C-4B67-45E4-A9A3-E103E43DB9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020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/>
            </a:gs>
            <a:gs pos="75000">
              <a:schemeClr val="bg1"/>
            </a:gs>
            <a:gs pos="50000">
              <a:schemeClr val="accent1">
                <a:lumMod val="5000"/>
                <a:lumOff val="95000"/>
              </a:schemeClr>
            </a:gs>
            <a:gs pos="25000">
              <a:schemeClr val="accent4"/>
            </a:gs>
            <a:gs pos="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40B8672-027F-3360-6AC8-9A8076782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298E8F-02DC-3082-80EA-8C05054FA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057474-EE12-D081-39DD-8B03E5F85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38803-0BBC-4C0A-B08B-5CDD2257BE90}" type="datetimeFigureOut">
              <a:rPr lang="nl-NL" smtClean="0"/>
              <a:t>29-6-2022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77C033-3760-4F2A-243A-76D9AD3A94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65012F-1B72-7090-2DDE-FEBEE8F2F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9B00C-4B67-45E4-A9A3-E103E43DB9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141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8822E2-518C-EDEC-E165-D5785C2E0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370227"/>
            <a:ext cx="9144000" cy="1193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Opdracht veilig fietsen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D3D7B0-E6C8-3C8D-7CAA-030F6FB88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5636465"/>
            <a:ext cx="9144000" cy="64678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Lian, Otis, Quinlan</a:t>
            </a:r>
          </a:p>
        </p:txBody>
      </p:sp>
      <p:pic>
        <p:nvPicPr>
          <p:cNvPr id="1026" name="Picture 2" descr="Wat doet de Fietsersbond? - Wijkplatform stad binnen de linie">
            <a:extLst>
              <a:ext uri="{FF2B5EF4-FFF2-40B4-BE49-F238E27FC236}">
                <a16:creationId xmlns:a16="http://schemas.microsoft.com/office/drawing/2014/main" id="{74E6D03B-F0D6-1EC2-6B20-DCED3A168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r="1547" b="1"/>
          <a:stretch/>
        </p:blipFill>
        <p:spPr bwMode="auto">
          <a:xfrm>
            <a:off x="1690046" y="386205"/>
            <a:ext cx="890344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80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A0A42F-1E64-6A7C-B5BC-0A85C669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Inhoudsopgave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910DE1-98A2-661F-803A-2BF44E9FB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Inspiraties</a:t>
            </a:r>
          </a:p>
          <a:p>
            <a:r>
              <a:rPr lang="nl-NL" dirty="0"/>
              <a:t>Het spel</a:t>
            </a:r>
          </a:p>
          <a:p>
            <a:r>
              <a:rPr lang="nl-NL" dirty="0"/>
              <a:t>Het proces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4141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5576D6-B6B1-838B-C32A-455E6647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Inspiraties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618815-E393-6487-6B99-D9A0ED380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Verkeer</a:t>
            </a:r>
          </a:p>
          <a:p>
            <a:r>
              <a:rPr lang="nl-NL" dirty="0"/>
              <a:t>Kwartet </a:t>
            </a:r>
          </a:p>
          <a:p>
            <a:r>
              <a:rPr lang="nl-NL" dirty="0"/>
              <a:t>Verkeergebeurtenissen(Hoe je in het verkeer moet handelen).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3331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559E13-CDCE-0D1E-76C5-3AE150557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proces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01040F-C847-18DC-F3B3-252D3163B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Onderzoek</a:t>
            </a:r>
          </a:p>
          <a:p>
            <a:r>
              <a:rPr lang="nl-NL" dirty="0"/>
              <a:t>Van digitaal naar fysiek</a:t>
            </a:r>
          </a:p>
          <a:p>
            <a:r>
              <a:rPr lang="nl-NL" dirty="0"/>
              <a:t>De kaarten</a:t>
            </a:r>
          </a:p>
          <a:p>
            <a:r>
              <a:rPr lang="nl-NL" dirty="0" err="1"/>
              <a:t>Pixelart</a:t>
            </a:r>
            <a:endParaRPr lang="nl-NL" dirty="0"/>
          </a:p>
          <a:p>
            <a:r>
              <a:rPr lang="nl-NL" dirty="0"/>
              <a:t>Naar de Basisschool</a:t>
            </a:r>
          </a:p>
        </p:txBody>
      </p:sp>
    </p:spTree>
    <p:extLst>
      <p:ext uri="{BB962C8B-B14F-4D97-AF65-F5344CB8AC3E}">
        <p14:creationId xmlns:p14="http://schemas.microsoft.com/office/powerpoint/2010/main" val="366453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DED3D5-0182-188A-3AE2-F961691E6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187" y="1500243"/>
            <a:ext cx="10515600" cy="1325563"/>
          </a:xfrm>
        </p:spPr>
        <p:txBody>
          <a:bodyPr/>
          <a:lstStyle/>
          <a:p>
            <a:r>
              <a:rPr lang="nl-NL" dirty="0"/>
              <a:t>Het spel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8436A06-AE21-45EA-72BE-B241C10F6D18}"/>
              </a:ext>
            </a:extLst>
          </p:cNvPr>
          <p:cNvSpPr txBox="1"/>
          <p:nvPr/>
        </p:nvSpPr>
        <p:spPr>
          <a:xfrm>
            <a:off x="570186" y="2967335"/>
            <a:ext cx="38466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Ontwerp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Hoe leren kinderen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Kwartet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E2C3B1F-2F30-5BC6-DB2F-C9771E490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069" y="362882"/>
            <a:ext cx="3873472" cy="5503954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0193883-ED53-8F0C-4B3F-139066080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008" y="362882"/>
            <a:ext cx="3846662" cy="550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63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504D9FF-0482-B1A9-E118-93D6B6D47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001" y="757237"/>
            <a:ext cx="3396518" cy="20083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778518A-E204-DF5D-B484-D706C5607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21" y="4092388"/>
            <a:ext cx="2028869" cy="20083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F6EFC19-B724-07D7-3937-3805F5311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823" y="3577214"/>
            <a:ext cx="2629647" cy="254482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1D0C309-6F3C-087D-96D8-E09935AB8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9333" y="3411152"/>
            <a:ext cx="4597666" cy="216620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A285CDB-EB27-10EE-E500-1A161D2F66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757237"/>
            <a:ext cx="5404332" cy="265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0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CB71D1-CE42-9767-D2E7-1CA70DF50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B750C0-CCA1-F4E0-BE2F-F65897C77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6027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bg1"/>
            </a:gs>
            <a:gs pos="58000">
              <a:schemeClr val="tx1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EC7BF-32C3-F14B-7025-39FE7BE1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The end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The facade of blue walls with holes">
            <a:extLst>
              <a:ext uri="{FF2B5EF4-FFF2-40B4-BE49-F238E27FC236}">
                <a16:creationId xmlns:a16="http://schemas.microsoft.com/office/drawing/2014/main" id="{BEBECBF6-3B71-F021-8AA8-58753F7F9B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6180" r="6956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2958145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Kantoorthema</vt:lpstr>
      <vt:lpstr>Opdracht veilig fietsen</vt:lpstr>
      <vt:lpstr>Inhoudsopgave</vt:lpstr>
      <vt:lpstr>Inspiraties</vt:lpstr>
      <vt:lpstr>Het proces</vt:lpstr>
      <vt:lpstr>Het spel</vt:lpstr>
      <vt:lpstr>PowerPoint Presentation</vt:lpstr>
      <vt:lpstr>Vragen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Cammen, O.L. van der (Otis)</dc:creator>
  <cp:lastModifiedBy>Cammen, O.L. van der (Otis)</cp:lastModifiedBy>
  <cp:revision>2</cp:revision>
  <dcterms:created xsi:type="dcterms:W3CDTF">2022-06-01T12:47:02Z</dcterms:created>
  <dcterms:modified xsi:type="dcterms:W3CDTF">2022-06-29T18:02:06Z</dcterms:modified>
</cp:coreProperties>
</file>